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407" r:id="rId3"/>
    <p:sldId id="428" r:id="rId4"/>
    <p:sldId id="429" r:id="rId5"/>
    <p:sldId id="430" r:id="rId6"/>
    <p:sldId id="432" r:id="rId7"/>
    <p:sldId id="431" r:id="rId8"/>
    <p:sldId id="433" r:id="rId9"/>
    <p:sldId id="434" r:id="rId10"/>
    <p:sldId id="435" r:id="rId11"/>
    <p:sldId id="436" r:id="rId12"/>
    <p:sldId id="437" r:id="rId13"/>
    <p:sldId id="468" r:id="rId14"/>
    <p:sldId id="492" r:id="rId15"/>
    <p:sldId id="493" r:id="rId16"/>
    <p:sldId id="494" r:id="rId17"/>
    <p:sldId id="469" r:id="rId18"/>
    <p:sldId id="495" r:id="rId19"/>
    <p:sldId id="470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CA6B7C-914F-4672-950F-EAEE48202338}" v="2" dt="2025-12-09T11:08:16.1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AA48C-84C7-D45F-EC88-3DCB419BA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3E1D36-E53D-9128-6F83-892AEF514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0FABDD-A7E8-3DA8-C3EE-F6B0F493F7B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8D487C-B150-3B42-BBAE-897BB9332A5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?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solves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4D675B-5EC8-F3BB-10DB-4152FD443BA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“Difficult” is an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E1CF9B-86CB-967A-FFA1-6687456DD7A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 –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solves difficult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problems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209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3AA9D-9205-AEB7-35E7-FB8AE2D49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FF2B173-763F-36C7-3F61-FAF832E8F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47239-6BB6-481D-70DD-3937C665A7A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EDA659-CF3A-8614-0A0D-F1A8ED75B88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?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solves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39066B-CE8E-5280-E54D-ABB4D6C4F06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“Difficult” is an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F5E25D3-BD31-1D4E-44D2-26AEBEE4213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 –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solves difficult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problems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192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8EE5A-D52A-8847-5B43-18A60333D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EE17C8-23FD-B7BE-43F3-7ED2F45BC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22E45F-A02E-7C86-A2C3-2D743F8271E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everyone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C40569-0930-5363-01B8-20FD5B68C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?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solves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40556C9-1298-F931-C03A-B8071817582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“Difficult” is an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0B747A-8269-A878-3E15-157A27CEC7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 –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solves difficult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problems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732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tackled massive challenges boldly.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581149" y="4837895"/>
            <a:ext cx="713422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6867525" y="3774696"/>
            <a:ext cx="211455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596220" y="428874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552445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372468" y="3744000"/>
            <a:ext cx="121920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tackled massive challenges boldly.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6743700" y="3914281"/>
            <a:ext cx="2041454" cy="9168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28233" y="3858331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594091" y="499562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508282" y="43790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261836" y="431081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076708" y="5059156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tackled massive challenges boldly.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6819900" y="3907579"/>
            <a:ext cx="2209800" cy="4614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297624" y="3861432"/>
            <a:ext cx="1150605" cy="922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975315" y="49724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308986" y="43626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603638" y="434459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933451" y="5025515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tackled massive challenges boldly.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723918" y="524595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996157" y="440674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2723918" y="2505465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tackled massive challenges boldly.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boldy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8936318" y="5539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9048196" y="4546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tackled massive challenges boldly.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“massive”?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4564744" y="535820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483698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tackled massive challenges boldly.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4636261" y="167032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131000" y="2635990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6943800" y="490141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371611" y="273722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7507105" y="4295612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917876" y="162504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2991799" y="4923393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3126621" y="4326725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8732260" y="16250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5400000">
            <a:off x="9256416" y="267596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AF4A85DC-A8B3-DE82-9383-FB325FA28214}"/>
              </a:ext>
            </a:extLst>
          </p:cNvPr>
          <p:cNvSpPr/>
          <p:nvPr/>
        </p:nvSpPr>
        <p:spPr>
          <a:xfrm>
            <a:off x="8514413" y="5876143"/>
            <a:ext cx="3492065" cy="807457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difficult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difficult problems.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24915-9FA8-2C8A-0520-20C9C5683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C56401-4F7E-791D-9E09-F47D3EFA5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CD1368-1DEE-8E00-8144-97E98023EEE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230B98-CE5C-FB07-D0A5-E83B7737F3A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5FE0D3-C63A-ADAC-3D1A-2B49B7D21A1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difficult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49BBEC-CF46-84BE-BD72-F4E8ACC7E8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solves difficult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problems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325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F6BFF-605C-5A61-0458-5C3E3D78E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AE4345-5D51-BE2C-FE03-11CAEA4BC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4EB47C-990D-BBE5-012A-5C5853F7657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A2185E-6341-76F1-1B2D-7B7844ED4FD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0B8D3F-3C64-D70A-FDC3-61D77762691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difficult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EA7D71A-B5CA-A473-7AB4-1F18B9D0B1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 – common, proper, abstract or collective 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solves difficult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problems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13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0D60F-C5F1-3E12-CE12-4DA216373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DA472A-EAB5-7803-CF2A-7A644B4EA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CFB7E2-50E7-8E7C-9799-4D5EE0697F0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249440-F5B4-9BCA-FBCC-B6998C0E2FD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72446E-737B-E610-7A49-79E14EDEF2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F2B017-18FF-8E64-A8B9-16BD993187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 –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solves difficult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problems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068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C29F2-EFA3-92CE-2ED2-D6590E91F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842092E-828D-5574-B453-E806D9F9D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2DBD7B-F791-7036-C80E-F7244D372D5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B321A9-3909-E72E-5E28-9CF89663E0D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035671-DEEB-E9C7-1B8D-BE609923A0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“Difficult” is an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C13891-4707-2A7E-379C-155C2FE2744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 –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solves difficult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problems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619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074E7-680D-0E82-9B10-452BC0432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99FA08-12BC-699D-CDDB-FA936F77E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30C8E6-BAA0-8114-21D8-0320E47369D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BB70A7-85A6-0488-F3EA-4FF1429E837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solves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596D0C-B18F-6377-AB67-E044CAF0685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“Difficult” is an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4ED1B58-4BD4-B13D-1C19-9CB6367039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 –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solves difficult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problems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888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24776-BF0C-F711-3619-C58060E45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19018D-BD68-F3BA-D1E4-C182F64AE5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155708-AC49-6CEC-07C3-E6F2D26C665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166606-5023-0D8C-41EA-646000A483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 or present ?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solves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D61EB8-716C-BCC8-E0E9-6DBE4750F25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“Difficult” is an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566041-97E0-33B7-15C9-DF422B8C06C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 –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solves difficult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problems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699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1E1D5-27D4-99BC-E79E-B386C0316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18ECE8F-AF65-88CC-693A-2DE1D4613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3CF6B4-4C0D-DD87-AAAE-F997ADAE845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74BA77-A326-8657-C9E5-108B5AC4D35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past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?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solves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difficult problems.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25211C-DC31-2A77-7FFC-8E8689BF555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is “difficult”?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“Difficult” is an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738D8F-1CE8-1476-169F-1B22345BFB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 –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solves difficult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problems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0542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1137</Words>
  <Application>Microsoft Office PowerPoint</Application>
  <PresentationFormat>Widescreen</PresentationFormat>
  <Paragraphs>189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2025-12-22T09:49:14Z</dcterms:modified>
</cp:coreProperties>
</file>